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/>
              <a:t>第５１回</a:t>
            </a:r>
            <a:r>
              <a:rPr lang="ja-JP" altLang="en-US" sz="3600" b="1" dirty="0"/>
              <a:t>日本頭痛学会総会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r>
              <a:rPr lang="ja-JP" altLang="en-US" sz="2800" b="1" dirty="0"/>
              <a:t>筆頭発表者名：</a:t>
            </a:r>
            <a:r>
              <a:rPr lang="ja-JP" altLang="en-US" sz="2800" b="1" i="1" dirty="0"/>
              <a:t>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5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第５１回日本頭痛学会総会　COI開示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pw</dc:creator>
  <cp:lastModifiedBy>Haruna Koizumi (小泉 遥奈) / ［Ｍ］学制</cp:lastModifiedBy>
  <cp:revision>13</cp:revision>
  <dcterms:created xsi:type="dcterms:W3CDTF">2016-07-24T08:49:31Z</dcterms:created>
  <dcterms:modified xsi:type="dcterms:W3CDTF">2023-02-09T02:21:51Z</dcterms:modified>
</cp:coreProperties>
</file>